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7" r:id="rId2"/>
    <p:sldId id="258" r:id="rId3"/>
    <p:sldId id="263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62" autoAdjust="0"/>
  </p:normalViewPr>
  <p:slideViewPr>
    <p:cSldViewPr>
      <p:cViewPr>
        <p:scale>
          <a:sx n="101" d="100"/>
          <a:sy n="101" d="100"/>
        </p:scale>
        <p:origin x="-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D2846B2-283A-4695-9ECE-F08880129562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4A5A8F-4848-4E27-8DC0-0F2367C6817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46B2-283A-4695-9ECE-F08880129562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A5A8F-4848-4E27-8DC0-0F2367C681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D2846B2-283A-4695-9ECE-F08880129562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94A5A8F-4848-4E27-8DC0-0F2367C6817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46B2-283A-4695-9ECE-F08880129562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4A5A8F-4848-4E27-8DC0-0F2367C6817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46B2-283A-4695-9ECE-F08880129562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94A5A8F-4848-4E27-8DC0-0F2367C6817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D2846B2-283A-4695-9ECE-F08880129562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94A5A8F-4848-4E27-8DC0-0F2367C68174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D2846B2-283A-4695-9ECE-F08880129562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94A5A8F-4848-4E27-8DC0-0F2367C6817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46B2-283A-4695-9ECE-F08880129562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4A5A8F-4848-4E27-8DC0-0F2367C681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46B2-283A-4695-9ECE-F08880129562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4A5A8F-4848-4E27-8DC0-0F2367C681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46B2-283A-4695-9ECE-F08880129562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4A5A8F-4848-4E27-8DC0-0F2367C6817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D2846B2-283A-4695-9ECE-F08880129562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94A5A8F-4848-4E27-8DC0-0F2367C6817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D2846B2-283A-4695-9ECE-F08880129562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94A5A8F-4848-4E27-8DC0-0F2367C6817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268760"/>
            <a:ext cx="8640959" cy="49685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ИЗМЕНЕНИЯХ В</a:t>
            </a:r>
            <a:b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КОНТРОЛЬНО-ИЗМЕРИТЕЛЬНЫХ МАТЕРИАЛАХ </a:t>
            </a:r>
            <a:b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ГОСУДАРСТВЕННОГО ЭКЗАМЕНА 2020 г.</a:t>
            </a:r>
            <a:b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Федоскина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Ирина Владимировна, </a:t>
            </a:r>
            <a:b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РЦОИ</a:t>
            </a: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451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404664"/>
            <a:ext cx="8153400" cy="8145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изменениях в КИМ ЕГЭ 2020 г.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96130903"/>
              </p:ext>
            </p:extLst>
          </p:nvPr>
        </p:nvGraphicFramePr>
        <p:xfrm>
          <a:off x="612775" y="1600201"/>
          <a:ext cx="8063681" cy="4817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041"/>
                <a:gridCol w="5760640"/>
              </a:tblGrid>
              <a:tr h="53265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предмет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120" marR="991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КИМ ЕГЭ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120" marR="99120"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Математика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Информатика и ИКТ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120" marR="99120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Изменения структуры и содержания КИМ отсутствуют.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120" marR="99120"/>
                </a:tc>
              </a:tr>
              <a:tr h="98502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120" marR="99120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 основные характеристики экзаменационной работы сохранены.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Уточнена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формулировка отдельных 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позиций оценивания задания 27 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(К7, К9).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120" marR="99120"/>
                </a:tc>
              </a:tr>
              <a:tr h="98502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120" marR="99120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Изменения структуры и содержания КИМ отсутствуют.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Уточнены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формулировки 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критериев оценивания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выполнения 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заданий 8, 15, 9, 16.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120" marR="99120"/>
                </a:tc>
              </a:tr>
              <a:tr h="98502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Английский,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немецкий, французский, испанский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языки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120" marR="99120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Изменения структуры и содержания КИМ отсутствуют.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Уровень сложности заданий 32-38 изменён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повышенного на высокий с целью более точной дифференциации участников экзамена по уровню языковых навыков.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120" marR="9912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3250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изменениях в КИМ ЕГЭ 2020 г.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42139195"/>
              </p:ext>
            </p:extLst>
          </p:nvPr>
        </p:nvGraphicFramePr>
        <p:xfrm>
          <a:off x="251520" y="1196752"/>
          <a:ext cx="8712968" cy="5461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6624736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предмет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120" marR="991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КИМ ЕГЭ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120" marR="991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Китайский язык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разделе 1 (</a:t>
                      </a:r>
                      <a:r>
                        <a:rPr lang="ru-RU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Аудирование</a:t>
                      </a: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изменены форматы заданий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задание </a:t>
                      </a: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стало заданием на установление соответствия позиций, представленных в двух множествах; задания </a:t>
                      </a: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стали заданиями на выбор и запись одного или нескольких правильных ответов из предложенного перечня ответов;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введены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два диалогических текста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уменьшено 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9 количество заданий раздела.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разделе 2 (Чтение):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уменьшено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5 количество заданий раздела;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введены задания 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установление соответствия позиций, представленных в двух множествах, задания на выбор и запись одного или нескольких правильных ответов из предложенного перечня ответов.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разделе 4 (Письмо):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введено задание 28 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написание личного письма в ответ на письмо – стимул. Максимальное число баллов за выполнение данного задания – 8 баллов.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0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изменениях в КИМ ЕГЭ 2020 г.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20701351"/>
              </p:ext>
            </p:extLst>
          </p:nvPr>
        </p:nvGraphicFramePr>
        <p:xfrm>
          <a:off x="611560" y="1600200"/>
          <a:ext cx="8154615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585035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предмет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КИМ ЕГЭ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Детализированы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формулировки 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заданий 28,29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внесены 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коррективы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систему их 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оценивания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Максимальный балл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выполнения 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задания 16 изменен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 2 до 1.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Максимальный первичный балл за выполнение всей работы изменён с 65 до 64.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Изменения структуры и содержания КИМ отсутствуют.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задании 25 изменены условия выставления баллов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критериям К6 и К7: баллы по этим критериям выставляются только в случае, если по критериям К1-К4 выставлено в сумме не менее 5 баллов.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критерию К6 может быть выставлен максимальный балл – 3, а не 2, как было ранее.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Максимальный первичный балл за выполнение всей работы изменён с 55 до 56.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6861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изменениях в КИМ ЕГЭ 2020 г.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15212128"/>
              </p:ext>
            </p:extLst>
          </p:nvPr>
        </p:nvGraphicFramePr>
        <p:xfrm>
          <a:off x="612774" y="1600200"/>
          <a:ext cx="8207697" cy="3628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1034"/>
                <a:gridCol w="5976663"/>
              </a:tblGrid>
              <a:tr h="5245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предмет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КИМ ЕГЭ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05453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Изменения структуры и содержания КИМ отсутствуют.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Уточнены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условия 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заданий 30, 31, 33.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05453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Изменения структуры и содержания КИМ отсутствуют.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Уточнены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условия 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задания 27.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93505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Изменения структуры и содержания КИМ отсутствуют.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Внесены 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изменения в критерии оценивания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выполнения 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заданий 31, 32.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0200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изменениях в КИМ ЕГЭ 2020 г.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10648259"/>
              </p:ext>
            </p:extLst>
          </p:nvPr>
        </p:nvGraphicFramePr>
        <p:xfrm>
          <a:off x="612775" y="1600200"/>
          <a:ext cx="81534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7017"/>
                <a:gridCol w="606638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предмет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 в КИМ ЕГЭ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Содержание КИМ оставлено без изменений, но изменена форма представления двух линий заданий.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Расчетная задача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механике или молекулярной физике, которая ранее была представлена в части 2 в виде задания с кратким ответом, теперь предлагается 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развернутого решения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ее выполнение оценивается максимально в 2 балла. Таким образом, 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число заданий с развернутым ответом увеличилось с 5 до 6.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Максимальный первичный балл за выполнение всей работы изменён с 52 до 53.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задания 24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проверяющего освоение элементов астрофизики, вместо выбора двух обязательных верных ответов предлагается выбор всех верных ответов, число которых может составлять либо 2, либо 3.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008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136815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окументы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определяющие структуру и содержание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КИМ ЕГЭ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00808"/>
            <a:ext cx="6552728" cy="4395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12816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379</TotalTime>
  <Words>539</Words>
  <Application>Microsoft Office PowerPoint</Application>
  <PresentationFormat>Экран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Обычная</vt:lpstr>
      <vt:lpstr>ОБ ИЗМЕНЕНИЯХ В  КОНТРОЛЬНО-ИЗМЕРИТЕЛЬНЫХ МАТЕРИАЛАХ  ЕДИНОГО ГОСУДАРСТВЕННОГО ЭКЗАМЕНА 2020 г.   Федоскина Ирина Владимировна,  специалист РЦОИ</vt:lpstr>
      <vt:lpstr> Об изменениях в КИМ ЕГЭ 2020 г. </vt:lpstr>
      <vt:lpstr> Об изменениях в КИМ ЕГЭ 2020 г. </vt:lpstr>
      <vt:lpstr> Об изменениях в КИМ ЕГЭ 2020 г. </vt:lpstr>
      <vt:lpstr> Об изменениях в КИМ ЕГЭ 2020 г. </vt:lpstr>
      <vt:lpstr> Об изменениях в КИМ ЕГЭ 2020 г. </vt:lpstr>
      <vt:lpstr>Документы, определяющие структуру и содержание КИМ ЕГЭ 2020 года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ИЗМЕНЕНИЯХ В  КОНТРОЛЬНО-ИЗМЕРИТЕЛЬНЫХ МАТЕРИАЛАХ  ЕДИНОГО ГОСУДАРСТВЕННОГО ЭКЗАМЕНА 2020 Г.</dc:title>
  <dc:creator>Ирина И.В. Федоскина</dc:creator>
  <cp:lastModifiedBy>Ирина И.В. Федоскина</cp:lastModifiedBy>
  <cp:revision>16</cp:revision>
  <dcterms:created xsi:type="dcterms:W3CDTF">2019-11-25T06:33:02Z</dcterms:created>
  <dcterms:modified xsi:type="dcterms:W3CDTF">2019-11-26T12:52:35Z</dcterms:modified>
</cp:coreProperties>
</file>