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>
        <p:scale>
          <a:sx n="101" d="100"/>
          <a:sy n="101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2846B2-283A-4695-9ECE-F08880129562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4A5A8F-4848-4E27-8DC0-0F2367C681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640959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</a:t>
            </a:r>
            <a:b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КОНТРОЛЬНО-ИЗМЕРИТЕЛЬНЫХ МАТЕРИАЛАХ </a:t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ГОСУДАРСТВЕННОГО ЭКЗАМЕНА 2020 г.</a:t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Федоскина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Владимировна, </a:t>
            </a:r>
            <a:b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РЦОИ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45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04664"/>
            <a:ext cx="8153400" cy="8145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КИМ ЕГЭ 2020 г.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6130903"/>
              </p:ext>
            </p:extLst>
          </p:nvPr>
        </p:nvGraphicFramePr>
        <p:xfrm>
          <a:off x="612775" y="1600201"/>
          <a:ext cx="8063681" cy="4817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041"/>
                <a:gridCol w="5760640"/>
              </a:tblGrid>
              <a:tr h="5326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КИМ ЕГЭ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</a:tr>
              <a:tr h="985029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 основные характеристики экзаменационной работы сохранены.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Уточнена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формулировка отдельных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позиций оценивания задания 27 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(К7, К9).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</a:tr>
              <a:tr h="985029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Уточнены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формулировки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критериев оценивания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выполнения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заданий 8, 15, 9, 16.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</a:tr>
              <a:tr h="985029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Английский,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немецкий, французский, испанский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языки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Уровень сложности заданий 32-38 изменён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повышенного на высокий с целью более точной дифференциации участников экзамена по уровню языковых навыков.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25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КИМ ЕГЭ 2020 г.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42139195"/>
              </p:ext>
            </p:extLst>
          </p:nvPr>
        </p:nvGraphicFramePr>
        <p:xfrm>
          <a:off x="251520" y="1196752"/>
          <a:ext cx="8712968" cy="546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662473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КИМ ЕГЭ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120" marR="991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Китайский язык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разделе 1 (</a:t>
                      </a:r>
                      <a:r>
                        <a:rPr lang="ru-RU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Аудирование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изменены форматы заданий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задание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стало заданием на установление соответствия позиций, представленных в двух множествах; задания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стали заданиями на выбор и запись одного или нескольких правильных ответов из предложенного перечня ответов;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введены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два диалогических текста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уменьшено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9 количество заданий раздела.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разделе 2 (Чтение):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5 количество заданий раздела;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введены задания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установление соответствия позиций, представленных в двух множествах, задания на выбор и запись одного или нескольких правильных ответов из предложенного перечня ответов.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разделе 4 (Письмо):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введено задание 28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написание личного письма в ответ на письмо – стимул. Максимальное число баллов за выполнение данного задания – 8 баллов.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КИМ ЕГЭ 2020 г.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20701351"/>
              </p:ext>
            </p:extLst>
          </p:nvPr>
        </p:nvGraphicFramePr>
        <p:xfrm>
          <a:off x="611560" y="1600200"/>
          <a:ext cx="8154615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58503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КИМ ЕГЭ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Детализированы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формулировки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заданий 28,29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внесены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коррективы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систему их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оценивания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Максимальный балл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выполнения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задания 16 изменен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2 до 1.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Максимальный первичный балл за выполнение всей работы изменён с 65 до 64.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задании 25 изменены условия выставления баллов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критериям К6 и К7: баллы по этим критериям выставляются только в случае, если по критериям К1-К4 выставлено в сумме не менее 5 баллов.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критерию К6 может быть выставлен максимальный балл – 3, а не 2, как было ранее.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Максимальный первичный балл за выполнение всей работы изменён с 55 до 56.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86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КИМ ЕГЭ 2020 г.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15212128"/>
              </p:ext>
            </p:extLst>
          </p:nvPr>
        </p:nvGraphicFramePr>
        <p:xfrm>
          <a:off x="612774" y="1600200"/>
          <a:ext cx="8207697" cy="36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034"/>
                <a:gridCol w="5976663"/>
              </a:tblGrid>
              <a:tr h="5245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КИМ ЕГЭ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545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Уточнены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условия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заданий 30, 31, 33.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545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Уточнены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условия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задания 27.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93505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структуры и содержания КИМ отсутствуют.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Внесены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 в критерии оценивания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выполнения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заданий 31, 32.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20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изменениях в КИМ ЕГЭ 2020 г.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0648259"/>
              </p:ext>
            </p:extLst>
          </p:nvPr>
        </p:nvGraphicFramePr>
        <p:xfrm>
          <a:off x="612775" y="1600200"/>
          <a:ext cx="81534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017"/>
                <a:gridCol w="60663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в КИМ ЕГЭ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Содержание КИМ оставлено без изменений, но изменена форма представления двух линий заданий.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Расчетная задача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механике или молекулярной физике, которая ранее была представлена в части 2 в виде задания с кратким ответом, теперь предлагается </a:t>
                      </a:r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развернутого решения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ее выполнение оценивается максимально в 2 балла. Таким образом,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число заданий с развернутым ответом увеличилось с 5 до 6.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Максимальный первичный балл за выполнение всей работы изменён с 52 до 53.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задания 24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проверяющего освоение элементов астрофизики, вместо выбора двух обязательных верных ответов предлагается выбор всех верных ответов, число которых может составлять либо 2, либо 3.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008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784976" cy="13681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окументы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определяющие структуру и содержание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КИМ ЕГЭ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552728" cy="439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1281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379</TotalTime>
  <Words>539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ОБ ИЗМЕНЕНИЯХ В  КОНТРОЛЬНО-ИЗМЕРИТЕЛЬНЫХ МАТЕРИАЛАХ  ЕДИНОГО ГОСУДАРСТВЕННОГО ЭКЗАМЕНА 2020 г.   Федоскина Ирина Владимировна,  специалист РЦОИ</vt:lpstr>
      <vt:lpstr> Об изменениях в КИМ ЕГЭ 2020 г. </vt:lpstr>
      <vt:lpstr> Об изменениях в КИМ ЕГЭ 2020 г. </vt:lpstr>
      <vt:lpstr> Об изменениях в КИМ ЕГЭ 2020 г. </vt:lpstr>
      <vt:lpstr> Об изменениях в КИМ ЕГЭ 2020 г. </vt:lpstr>
      <vt:lpstr> Об изменениях в КИМ ЕГЭ 2020 г. </vt:lpstr>
      <vt:lpstr>Документы, определяющие структуру и содержание КИМ ЕГЭ 2020 года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ИЗМЕНЕНИЯХ В  КОНТРОЛЬНО-ИЗМЕРИТЕЛЬНЫХ МАТЕРИАЛАХ  ЕДИНОГО ГОСУДАРСТВЕННОГО ЭКЗАМЕНА 2020 Г.</dc:title>
  <dc:creator>Ирина И.В. Федоскина</dc:creator>
  <cp:lastModifiedBy>Ирина И.В. Федоскина</cp:lastModifiedBy>
  <cp:revision>16</cp:revision>
  <dcterms:created xsi:type="dcterms:W3CDTF">2019-11-25T06:33:02Z</dcterms:created>
  <dcterms:modified xsi:type="dcterms:W3CDTF">2019-11-26T12:52:35Z</dcterms:modified>
</cp:coreProperties>
</file>